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86" r:id="rId2"/>
    <p:sldId id="2097" r:id="rId3"/>
    <p:sldId id="2098" r:id="rId4"/>
    <p:sldId id="2099" r:id="rId5"/>
    <p:sldId id="210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500. MANGNGILH KEN SABBATH NI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Don’t Forget the Sabbath </a:t>
            </a:r>
          </a:p>
          <a:p>
            <a:r>
              <a:rPr lang="en-US" sz="1500" dirty="0"/>
              <a:t>Siam. 23:3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32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Sabbath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denden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Sabbath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denden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Sabbath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40005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Sabbath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nungzuite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ci, 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hi;”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kiniamkhiatin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706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834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500. MANGNGILH KEN SABBATH NI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2018-12-15T08:25:28Z</dcterms:modified>
</cp:coreProperties>
</file>